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5" r:id="rId1"/>
  </p:sldMasterIdLst>
  <p:sldIdLst>
    <p:sldId id="286" r:id="rId2"/>
    <p:sldId id="256" r:id="rId3"/>
    <p:sldId id="257" r:id="rId4"/>
    <p:sldId id="258" r:id="rId5"/>
    <p:sldId id="259" r:id="rId6"/>
    <p:sldId id="287" r:id="rId7"/>
    <p:sldId id="279" r:id="rId8"/>
    <p:sldId id="278" r:id="rId9"/>
    <p:sldId id="283" r:id="rId10"/>
    <p:sldId id="284" r:id="rId11"/>
    <p:sldId id="280" r:id="rId12"/>
    <p:sldId id="275" r:id="rId13"/>
    <p:sldId id="27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EF2C4F-8DD4-45E9-ACA8-AE57FD48A90D}">
          <p14:sldIdLst>
            <p14:sldId id="286"/>
            <p14:sldId id="256"/>
            <p14:sldId id="257"/>
            <p14:sldId id="258"/>
            <p14:sldId id="259"/>
            <p14:sldId id="287"/>
            <p14:sldId id="279"/>
            <p14:sldId id="278"/>
            <p14:sldId id="283"/>
            <p14:sldId id="284"/>
            <p14:sldId id="280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810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064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2175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9618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3843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674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2200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9618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04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1455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112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0184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7151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510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769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843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282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5ED7CDD-F0DE-4832-A639-5216FC761853}" type="datetimeFigureOut">
              <a:rPr lang="en-IN" smtClean="0"/>
              <a:t>27-04-2023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E184F-612C-4DBC-8A19-0D31BEB4B01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2196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6" r:id="rId1"/>
    <p:sldLayoutId id="2147483977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  <p:sldLayoutId id="2147483990" r:id="rId15"/>
    <p:sldLayoutId id="2147483991" r:id="rId16"/>
    <p:sldLayoutId id="21474839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2685" y="2492944"/>
            <a:ext cx="9432759" cy="2348564"/>
          </a:xfrm>
        </p:spPr>
        <p:txBody>
          <a:bodyPr/>
          <a:lstStyle/>
          <a:p>
            <a:r>
              <a:rPr lang="en-US" sz="7200" dirty="0" smtClean="0">
                <a:solidFill>
                  <a:schemeClr val="tx1"/>
                </a:solidFill>
              </a:rPr>
              <a:t>TRAVEL WEBSITE</a:t>
            </a:r>
            <a:endParaRPr lang="en-IN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60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A8E6F-863B-5301-BE61-83AF1D26AFB5}"/>
              </a:ext>
            </a:extLst>
          </p:cNvPr>
          <p:cNvSpPr txBox="1"/>
          <p:nvPr/>
        </p:nvSpPr>
        <p:spPr>
          <a:xfrm>
            <a:off x="10652289" y="414779"/>
            <a:ext cx="405352" cy="37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039528" y="1563285"/>
            <a:ext cx="376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Footer</a:t>
            </a:r>
            <a:r>
              <a:rPr lang="en-US" sz="2800" dirty="0" smtClean="0"/>
              <a:t> </a:t>
            </a:r>
            <a:endParaRPr lang="en-IN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336800"/>
            <a:ext cx="8822441" cy="41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4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5DF7B9-6CBC-5021-AD0B-B6BF941DAE40}"/>
              </a:ext>
            </a:extLst>
          </p:cNvPr>
          <p:cNvSpPr txBox="1"/>
          <p:nvPr/>
        </p:nvSpPr>
        <p:spPr>
          <a:xfrm>
            <a:off x="10576873" y="641023"/>
            <a:ext cx="61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endParaRPr lang="en-IN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7511" y="1256238"/>
            <a:ext cx="9404723" cy="1400530"/>
          </a:xfrm>
        </p:spPr>
        <p:txBody>
          <a:bodyPr/>
          <a:lstStyle/>
          <a:p>
            <a:r>
              <a:rPr lang="en-IN" dirty="0" smtClean="0"/>
              <a:t>Term of Services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2247900"/>
            <a:ext cx="9258300" cy="414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74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69B1-793C-B9D1-9985-7AD96C91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87" y="1289784"/>
            <a:ext cx="9559947" cy="693019"/>
          </a:xfrm>
        </p:spPr>
        <p:txBody>
          <a:bodyPr/>
          <a:lstStyle/>
          <a:p>
            <a:r>
              <a:rPr lang="en-IN" b="1" dirty="0" smtClean="0"/>
              <a:t>Career in Travel</a:t>
            </a:r>
            <a:endParaRPr lang="en-IN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00" y="2109788"/>
            <a:ext cx="9055100" cy="39989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E2224-DC42-25E8-F5D6-642F2D30342D}"/>
              </a:ext>
            </a:extLst>
          </p:cNvPr>
          <p:cNvSpPr txBox="1"/>
          <p:nvPr/>
        </p:nvSpPr>
        <p:spPr>
          <a:xfrm>
            <a:off x="10529741" y="452718"/>
            <a:ext cx="44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68173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CBC1-D613-D621-D94F-33C8BF61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830" y="2233062"/>
            <a:ext cx="6333424" cy="2281186"/>
          </a:xfrm>
        </p:spPr>
        <p:txBody>
          <a:bodyPr/>
          <a:lstStyle/>
          <a:p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en-IN" sz="8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FF99E-5478-94C3-B476-61C44267D3C7}"/>
              </a:ext>
            </a:extLst>
          </p:cNvPr>
          <p:cNvSpPr txBox="1"/>
          <p:nvPr/>
        </p:nvSpPr>
        <p:spPr>
          <a:xfrm>
            <a:off x="10473179" y="386499"/>
            <a:ext cx="58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825500" y="4398496"/>
            <a:ext cx="102293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tx1">
                    <a:lumMod val="95000"/>
                  </a:schemeClr>
                </a:solidFill>
              </a:rPr>
              <a:t>https://monika-sharma1234.github.io/Travel-And-Tour-Website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5053343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161F7-7648-84F1-1BAE-481260A3F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450" y="1430499"/>
            <a:ext cx="8825658" cy="1150628"/>
          </a:xfrm>
        </p:spPr>
        <p:txBody>
          <a:bodyPr/>
          <a:lstStyle/>
          <a:p>
            <a:pPr algn="ctr"/>
            <a:r>
              <a:rPr lang="en-US" b="1" dirty="0"/>
              <a:t> 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AC821A-2374-9EE4-1662-AFA9A7C0BA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6509" y="1626669"/>
            <a:ext cx="11925703" cy="1039530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tx1">
                    <a:lumMod val="95000"/>
                  </a:schemeClr>
                </a:solidFill>
              </a:rPr>
              <a:t>https://monika-sharma1234.github.io/Travel-And-Tour-Website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/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8A2B5-FE40-64E1-8052-4E863D95D096}"/>
              </a:ext>
            </a:extLst>
          </p:cNvPr>
          <p:cNvSpPr txBox="1"/>
          <p:nvPr/>
        </p:nvSpPr>
        <p:spPr>
          <a:xfrm>
            <a:off x="10718620" y="518373"/>
            <a:ext cx="19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1" y="2290813"/>
            <a:ext cx="9427208" cy="416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9F375-75CA-96E4-A9BC-9CC99DF2F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1328286"/>
            <a:ext cx="9280813" cy="1116530"/>
          </a:xfrm>
        </p:spPr>
        <p:txBody>
          <a:bodyPr/>
          <a:lstStyle/>
          <a:p>
            <a:r>
              <a:rPr lang="en-US" b="1" dirty="0"/>
              <a:t>LANGUAGES USED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83EFE-5773-5F6D-3786-435423C30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9915500" cy="395709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HTML </a:t>
            </a:r>
            <a:r>
              <a:rPr lang="en-US" b="1" dirty="0"/>
              <a:t>– </a:t>
            </a:r>
            <a:r>
              <a:rPr lang="en-US" i="1" dirty="0"/>
              <a:t>HTML stands for Hypertext Markup Language. It is used for creating web pages and web applications.</a:t>
            </a:r>
          </a:p>
          <a:p>
            <a:endParaRPr lang="en-US" b="1" i="1" u="sng" dirty="0"/>
          </a:p>
          <a:p>
            <a:r>
              <a:rPr lang="en-US" b="1" i="1" u="sng" dirty="0"/>
              <a:t>CSS - </a:t>
            </a:r>
            <a:r>
              <a:rPr lang="en-US" i="1" dirty="0"/>
              <a:t>CSS stands for Cascading Style Sheets. It is a style sheet language which is used to describe the look and formatting of a document written in markup language.</a:t>
            </a:r>
          </a:p>
          <a:p>
            <a:endParaRPr lang="en-IN" b="1" i="1" u="sng" dirty="0"/>
          </a:p>
          <a:p>
            <a:r>
              <a:rPr lang="en-IN" b="1" i="1" u="sng" dirty="0"/>
              <a:t>JavaScript - </a:t>
            </a:r>
            <a:r>
              <a:rPr lang="en-IN" i="1" dirty="0"/>
              <a:t>It is a scripting language used to create and control dynamic website content, i.e. anything that moves, refreshes, etc.</a:t>
            </a:r>
          </a:p>
          <a:p>
            <a:endParaRPr lang="en-IN" b="1" i="1" u="sng" dirty="0"/>
          </a:p>
          <a:p>
            <a:r>
              <a:rPr lang="en-IN" b="1" i="1" u="sng" dirty="0" smtClean="0"/>
              <a:t>React </a:t>
            </a:r>
            <a:r>
              <a:rPr lang="en-IN" b="1" i="1" u="sng" dirty="0" err="1" smtClean="0"/>
              <a:t>Js</a:t>
            </a:r>
            <a:r>
              <a:rPr lang="en-IN" i="1" dirty="0" smtClean="0"/>
              <a:t>.</a:t>
            </a:r>
            <a:r>
              <a:rPr lang="en-US" b="1" i="1" u="sng" dirty="0"/>
              <a:t> </a:t>
            </a:r>
            <a:r>
              <a:rPr lang="en-US" dirty="0"/>
              <a:t>React is a library. It lets you put components together, but it doesn’t prescribe how to do routing and data fetching</a:t>
            </a:r>
            <a:endParaRPr lang="en-IN" b="1" i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DB97D6-70B5-A338-8CF4-FF4872225D20}"/>
              </a:ext>
            </a:extLst>
          </p:cNvPr>
          <p:cNvSpPr txBox="1"/>
          <p:nvPr/>
        </p:nvSpPr>
        <p:spPr>
          <a:xfrm>
            <a:off x="10727703" y="452718"/>
            <a:ext cx="34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38892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498A-20DB-A7DF-57F0-02DEF41A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9966" y="991500"/>
            <a:ext cx="6710868" cy="1640280"/>
          </a:xfrm>
        </p:spPr>
        <p:txBody>
          <a:bodyPr/>
          <a:lstStyle/>
          <a:p>
            <a:r>
              <a:rPr lang="en-US" b="1" dirty="0" smtClean="0"/>
              <a:t>PROJECT MEMBER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49158-D4C9-3C9A-C6A8-F93D47A98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31781"/>
            <a:ext cx="5852238" cy="996944"/>
          </a:xfrm>
        </p:spPr>
        <p:txBody>
          <a:bodyPr>
            <a:normAutofit/>
          </a:bodyPr>
          <a:lstStyle/>
          <a:p>
            <a:r>
              <a:rPr lang="en-US" dirty="0"/>
              <a:t>Monika Sharma                   (201500410)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6DCA8-C088-48CA-44B5-D20A2AA49945}"/>
              </a:ext>
            </a:extLst>
          </p:cNvPr>
          <p:cNvSpPr txBox="1"/>
          <p:nvPr/>
        </p:nvSpPr>
        <p:spPr>
          <a:xfrm>
            <a:off x="10617693" y="622169"/>
            <a:ext cx="373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82" y="1876927"/>
            <a:ext cx="1693203" cy="257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0117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27CB0-F736-C31A-68B1-AF4FECF18C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134" y="1405288"/>
            <a:ext cx="9048215" cy="1073329"/>
          </a:xfrm>
        </p:spPr>
        <p:txBody>
          <a:bodyPr/>
          <a:lstStyle/>
          <a:p>
            <a:r>
              <a:rPr lang="en-US" b="1" dirty="0"/>
              <a:t>Popular </a:t>
            </a:r>
            <a:r>
              <a:rPr lang="en-US" b="1" dirty="0" smtClean="0"/>
              <a:t>Destinations</a:t>
            </a:r>
            <a:endParaRPr lang="en-IN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C897A4-CD24-1E83-CE4A-B9096E9EE7F0}"/>
              </a:ext>
            </a:extLst>
          </p:cNvPr>
          <p:cNvSpPr txBox="1"/>
          <p:nvPr/>
        </p:nvSpPr>
        <p:spPr>
          <a:xfrm>
            <a:off x="10510887" y="772998"/>
            <a:ext cx="54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432" y="2478617"/>
            <a:ext cx="8162223" cy="387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755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641600"/>
            <a:ext cx="9575800" cy="378881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Destination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742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F6549-70F7-1A81-BC57-2C80B52DE503}"/>
              </a:ext>
            </a:extLst>
          </p:cNvPr>
          <p:cNvSpPr txBox="1"/>
          <p:nvPr/>
        </p:nvSpPr>
        <p:spPr>
          <a:xfrm>
            <a:off x="760396" y="1665171"/>
            <a:ext cx="7440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SignUp</a:t>
            </a:r>
            <a:r>
              <a:rPr lang="en-US" sz="2400" dirty="0" smtClean="0"/>
              <a:t> Page</a:t>
            </a:r>
            <a:endParaRPr lang="en-IN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DFE1C-5B2A-D9C3-AC3E-256EEEE788FA}"/>
              </a:ext>
            </a:extLst>
          </p:cNvPr>
          <p:cNvSpPr txBox="1"/>
          <p:nvPr/>
        </p:nvSpPr>
        <p:spPr>
          <a:xfrm>
            <a:off x="10567447" y="565608"/>
            <a:ext cx="443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202" y="2473693"/>
            <a:ext cx="7834964" cy="40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82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7316C3-CA84-6BC6-75C1-860D31EBDE0A}"/>
              </a:ext>
            </a:extLst>
          </p:cNvPr>
          <p:cNvSpPr txBox="1"/>
          <p:nvPr/>
        </p:nvSpPr>
        <p:spPr>
          <a:xfrm>
            <a:off x="738763" y="1732548"/>
            <a:ext cx="103094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Us </a:t>
            </a:r>
            <a:r>
              <a:rPr lang="en-US" sz="2800" b="0" i="0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Roboto" panose="020B0604020202020204" pitchFamily="2" charset="0"/>
              </a:rPr>
              <a:t> </a:t>
            </a:r>
            <a:r>
              <a:rPr lang="en-US" sz="2800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800" i="1" dirty="0">
              <a:solidFill>
                <a:schemeClr val="accent2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2B528-5C66-56D6-7603-2575F1D0A1CF}"/>
              </a:ext>
            </a:extLst>
          </p:cNvPr>
          <p:cNvSpPr txBox="1"/>
          <p:nvPr/>
        </p:nvSpPr>
        <p:spPr>
          <a:xfrm>
            <a:off x="10661715" y="490194"/>
            <a:ext cx="38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2679700"/>
            <a:ext cx="7784314" cy="380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65455E-1436-8F5B-9D06-5C51789E291F}"/>
              </a:ext>
            </a:extLst>
          </p:cNvPr>
          <p:cNvSpPr txBox="1"/>
          <p:nvPr/>
        </p:nvSpPr>
        <p:spPr>
          <a:xfrm>
            <a:off x="10624008" y="612742"/>
            <a:ext cx="38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770021" y="1674794"/>
            <a:ext cx="6362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Services</a:t>
            </a:r>
            <a:endParaRPr lang="en-I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2374900"/>
            <a:ext cx="8420100" cy="407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0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546</TotalTime>
  <Words>129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Roboto</vt:lpstr>
      <vt:lpstr>Wingdings 3</vt:lpstr>
      <vt:lpstr>Ion</vt:lpstr>
      <vt:lpstr>TRAVEL WEBSITE</vt:lpstr>
      <vt:lpstr> </vt:lpstr>
      <vt:lpstr>LANGUAGES USED</vt:lpstr>
      <vt:lpstr>PROJECT MEMBER</vt:lpstr>
      <vt:lpstr>Popular Destinations</vt:lpstr>
      <vt:lpstr>Destination</vt:lpstr>
      <vt:lpstr>PowerPoint Presentation</vt:lpstr>
      <vt:lpstr>PowerPoint Presentation</vt:lpstr>
      <vt:lpstr>PowerPoint Presentation</vt:lpstr>
      <vt:lpstr>PowerPoint Presentation</vt:lpstr>
      <vt:lpstr>Term of Services</vt:lpstr>
      <vt:lpstr>Career in Travel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</dc:title>
  <dc:creator>AAKRATI GUPTA</dc:creator>
  <cp:lastModifiedBy>91875</cp:lastModifiedBy>
  <cp:revision>31</cp:revision>
  <dcterms:created xsi:type="dcterms:W3CDTF">2022-11-20T17:04:06Z</dcterms:created>
  <dcterms:modified xsi:type="dcterms:W3CDTF">2023-04-27T10:22:39Z</dcterms:modified>
</cp:coreProperties>
</file>